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25" autoAdjust="0"/>
    <p:restoredTop sz="83854" autoAdjust="0"/>
  </p:normalViewPr>
  <p:slideViewPr>
    <p:cSldViewPr snapToGrid="0">
      <p:cViewPr>
        <p:scale>
          <a:sx n="357" d="100"/>
          <a:sy n="357" d="100"/>
        </p:scale>
        <p:origin x="-8352" y="-6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F4F6F4-35B1-4E10-887F-1140114C5D10}" type="datetimeFigureOut">
              <a:rPr lang="nl-NL" smtClean="0"/>
              <a:t>19-03-18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4FBEA-0467-484A-B1A5-58B93BBEBA3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31021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4FBEA-0467-484A-B1A5-58B93BBEBA30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059742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Morcel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4FBEA-0467-484A-B1A5-58B93BBEBA30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66500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Alex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4FBEA-0467-484A-B1A5-58B93BBEBA30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8840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baseline="0" dirty="0" err="1" smtClean="0"/>
              <a:t>Morcel</a:t>
            </a:r>
            <a:endParaRPr lang="nl-NL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4FBEA-0467-484A-B1A5-58B93BBEBA30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21935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Alex</a:t>
            </a:r>
          </a:p>
          <a:p>
            <a:endParaRPr lang="nl-NL" dirty="0" smtClean="0"/>
          </a:p>
          <a:p>
            <a:r>
              <a:rPr lang="nl-NL" dirty="0" smtClean="0"/>
              <a:t>We</a:t>
            </a:r>
            <a:r>
              <a:rPr lang="nl-NL" baseline="0" dirty="0" smtClean="0"/>
              <a:t> </a:t>
            </a:r>
            <a:r>
              <a:rPr lang="nl-NL" baseline="0" dirty="0" smtClean="0"/>
              <a:t>beginnen in week 7 tot week  26</a:t>
            </a:r>
            <a:r>
              <a:rPr lang="nl-NL" baseline="0" dirty="0" smtClean="0"/>
              <a:t>.</a:t>
            </a:r>
          </a:p>
          <a:p>
            <a:endParaRPr lang="nl-NL" baseline="0" dirty="0" smtClean="0"/>
          </a:p>
          <a:p>
            <a:r>
              <a:rPr lang="nl-NL" baseline="0" dirty="0" err="1" smtClean="0"/>
              <a:t>teammates</a:t>
            </a:r>
            <a:endParaRPr lang="nl-NL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4FBEA-0467-484A-B1A5-58B93BBEBA30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435859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Alex</a:t>
            </a:r>
          </a:p>
          <a:p>
            <a:endParaRPr lang="nl-NL" dirty="0" smtClean="0"/>
          </a:p>
          <a:p>
            <a:endParaRPr lang="nl-NL" dirty="0" smtClean="0"/>
          </a:p>
          <a:p>
            <a:r>
              <a:rPr lang="nl-NL" dirty="0" smtClean="0"/>
              <a:t>Hier </a:t>
            </a:r>
            <a:r>
              <a:rPr lang="nl-NL" dirty="0" smtClean="0"/>
              <a:t>leggen we de definitie van de</a:t>
            </a:r>
            <a:r>
              <a:rPr lang="nl-NL" baseline="0" dirty="0" smtClean="0"/>
              <a:t> term Honeyjar uit</a:t>
            </a:r>
          </a:p>
          <a:p>
            <a:endParaRPr lang="nl-NL" baseline="0" dirty="0" smtClean="0"/>
          </a:p>
          <a:p>
            <a:r>
              <a:rPr lang="nl-NL" baseline="0" dirty="0" smtClean="0"/>
              <a:t>Zo ook wat er van je verwacht wordt</a:t>
            </a:r>
          </a:p>
          <a:p>
            <a:endParaRPr lang="nl-NL" baseline="0" dirty="0" smtClean="0"/>
          </a:p>
          <a:p>
            <a:r>
              <a:rPr lang="nl-NL" baseline="0" dirty="0" smtClean="0"/>
              <a:t>Nadruk op internationale aspect,  virtuele meetings, meetings in buitenland</a:t>
            </a:r>
          </a:p>
          <a:p>
            <a:endParaRPr lang="nl-NL" baseline="0" dirty="0" smtClean="0"/>
          </a:p>
          <a:p>
            <a:r>
              <a:rPr lang="nl-NL" baseline="0" dirty="0" smtClean="0"/>
              <a:t>Erasmus+ verzorgt dit project </a:t>
            </a:r>
            <a:endParaRPr lang="nl-NL" baseline="0" dirty="0" smtClean="0"/>
          </a:p>
          <a:p>
            <a:endParaRPr lang="nl-NL" baseline="0" dirty="0" smtClean="0"/>
          </a:p>
          <a:p>
            <a:r>
              <a:rPr lang="nl-NL" baseline="0" dirty="0" smtClean="0"/>
              <a:t>eigen namen, niet </a:t>
            </a:r>
            <a:r>
              <a:rPr lang="nl-NL" baseline="0" dirty="0" err="1" smtClean="0"/>
              <a:t>etto</a:t>
            </a:r>
            <a:r>
              <a:rPr lang="nl-NL" baseline="0" dirty="0" smtClean="0"/>
              <a:t>, context, </a:t>
            </a:r>
            <a:r>
              <a:rPr lang="nl-NL" baseline="0" dirty="0" err="1" smtClean="0"/>
              <a:t>erasmus</a:t>
            </a:r>
            <a:r>
              <a:rPr lang="nl-NL" baseline="0" dirty="0" smtClean="0"/>
              <a:t>+ weg halen, onze eigen ervaringen. meer op het product zitten.</a:t>
            </a:r>
            <a:endParaRPr lang="nl-NL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4FBEA-0467-484A-B1A5-58B93BBEBA30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052185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Morcel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4FBEA-0467-484A-B1A5-58B93BBEBA30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77905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3/19/18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nl-NL" dirty="0" smtClean="0"/>
              <a:t>Co-creation, IT &amp; Research:</a:t>
            </a:r>
            <a:br>
              <a:rPr lang="nl-NL" dirty="0" smtClean="0"/>
            </a:br>
            <a:r>
              <a:rPr lang="nl-NL" dirty="0" smtClean="0"/>
              <a:t>HONEYJAR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37172" y="5577841"/>
            <a:ext cx="2844829" cy="852876"/>
          </a:xfrm>
        </p:spPr>
        <p:txBody>
          <a:bodyPr>
            <a:noAutofit/>
          </a:bodyPr>
          <a:lstStyle/>
          <a:p>
            <a:pPr algn="r"/>
            <a:r>
              <a:rPr lang="nl-NL" sz="1600" dirty="0" smtClean="0"/>
              <a:t>Alexander van Cappellen</a:t>
            </a:r>
          </a:p>
          <a:p>
            <a:pPr algn="r"/>
            <a:r>
              <a:rPr lang="nl-NL" sz="1600" dirty="0" smtClean="0"/>
              <a:t>Morcel el Ouahbi</a:t>
            </a:r>
            <a:endParaRPr lang="nl-NL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69347">
            <a:off x="9400114" y="611842"/>
            <a:ext cx="1998512" cy="19985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2137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Inhoud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Ervaringen voorzover</a:t>
            </a:r>
          </a:p>
          <a:p>
            <a:r>
              <a:rPr lang="nl-NL" dirty="0" smtClean="0"/>
              <a:t>Plan van aanpak</a:t>
            </a:r>
          </a:p>
          <a:p>
            <a:r>
              <a:rPr lang="nl-NL" dirty="0" smtClean="0"/>
              <a:t>Roadmap</a:t>
            </a:r>
          </a:p>
          <a:p>
            <a:r>
              <a:rPr lang="nl-NL" dirty="0" smtClean="0"/>
              <a:t>Minor Poster</a:t>
            </a:r>
          </a:p>
          <a:p>
            <a:r>
              <a:rPr lang="nl-NL" dirty="0" smtClean="0"/>
              <a:t>Vervolgplan korte termijn</a:t>
            </a:r>
          </a:p>
          <a:p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166" y="2222287"/>
            <a:ext cx="5692743" cy="4269557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91230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Ervaringen voorzover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32225" y="2352503"/>
            <a:ext cx="4049773" cy="3636511"/>
          </a:xfrm>
        </p:spPr>
        <p:txBody>
          <a:bodyPr/>
          <a:lstStyle/>
          <a:p>
            <a:r>
              <a:rPr lang="nl-NL" dirty="0" smtClean="0"/>
              <a:t>Riga</a:t>
            </a:r>
          </a:p>
          <a:p>
            <a:r>
              <a:rPr lang="nl-NL" dirty="0" smtClean="0"/>
              <a:t>Online collaboratie</a:t>
            </a:r>
          </a:p>
          <a:p>
            <a:r>
              <a:rPr lang="nl-NL" dirty="0" smtClean="0"/>
              <a:t>Barcelona</a:t>
            </a:r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80" r="19508"/>
          <a:stretch/>
        </p:blipFill>
        <p:spPr>
          <a:xfrm>
            <a:off x="810000" y="2352503"/>
            <a:ext cx="5890606" cy="3832167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01827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Plan van aanpak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Hoofd/deelvragen</a:t>
            </a:r>
          </a:p>
          <a:p>
            <a:r>
              <a:rPr lang="nl-NL" dirty="0" smtClean="0"/>
              <a:t>Onderzoek</a:t>
            </a:r>
          </a:p>
          <a:p>
            <a:endParaRPr lang="nl-N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39" b="25332"/>
          <a:stretch/>
        </p:blipFill>
        <p:spPr>
          <a:xfrm>
            <a:off x="6927015" y="2339727"/>
            <a:ext cx="4677553" cy="4226723"/>
          </a:xfrm>
          <a:prstGeom prst="rect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97699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Roadmap</a:t>
            </a:r>
            <a:endParaRPr lang="nl-NL" dirty="0"/>
          </a:p>
        </p:txBody>
      </p:sp>
      <p:sp>
        <p:nvSpPr>
          <p:cNvPr id="5" name="Rectangle 4"/>
          <p:cNvSpPr/>
          <p:nvPr/>
        </p:nvSpPr>
        <p:spPr>
          <a:xfrm>
            <a:off x="304801" y="2390775"/>
            <a:ext cx="7524750" cy="3686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40" y="2625146"/>
            <a:ext cx="7716710" cy="3740788"/>
          </a:xfr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8170989" y="2390775"/>
            <a:ext cx="4049773" cy="3636511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 smtClean="0"/>
              <a:t>Start tot eind</a:t>
            </a:r>
          </a:p>
          <a:p>
            <a:r>
              <a:rPr lang="nl-NL" dirty="0" smtClean="0"/>
              <a:t>Milestones</a:t>
            </a:r>
          </a:p>
          <a:p>
            <a:r>
              <a:rPr lang="nl-NL" dirty="0" smtClean="0"/>
              <a:t>Internationale meetings</a:t>
            </a:r>
          </a:p>
          <a:p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1609739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Minor poster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Voorbeeld</a:t>
            </a:r>
          </a:p>
          <a:p>
            <a:r>
              <a:rPr lang="nl-NL" dirty="0" smtClean="0"/>
              <a:t>Definitie</a:t>
            </a:r>
            <a:endParaRPr lang="nl-NL" dirty="0" smtClean="0"/>
          </a:p>
          <a:p>
            <a:r>
              <a:rPr lang="nl-NL" dirty="0" smtClean="0"/>
              <a:t>Competenties</a:t>
            </a:r>
          </a:p>
          <a:p>
            <a:r>
              <a:rPr lang="nl-NL" dirty="0" smtClean="0"/>
              <a:t>Internationaliteit</a:t>
            </a:r>
            <a:endParaRPr lang="nl-NL" dirty="0"/>
          </a:p>
          <a:p>
            <a:pPr marL="0" indent="0">
              <a:buNone/>
            </a:pPr>
            <a:endParaRPr lang="nl-NL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3149" y="2099957"/>
            <a:ext cx="6423154" cy="4541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43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Vervolgplan korte termijn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Research</a:t>
            </a:r>
          </a:p>
          <a:p>
            <a:r>
              <a:rPr lang="nl-NL" dirty="0" smtClean="0"/>
              <a:t>Virtuele meetings</a:t>
            </a:r>
          </a:p>
          <a:p>
            <a:r>
              <a:rPr lang="nl-NL" dirty="0" smtClean="0"/>
              <a:t>Deelvragen</a:t>
            </a:r>
          </a:p>
          <a:p>
            <a:r>
              <a:rPr lang="nl-NL" dirty="0" smtClean="0"/>
              <a:t>Barcelona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3238" y="2427316"/>
            <a:ext cx="7485854" cy="3930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73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911</TotalTime>
  <Words>137</Words>
  <Application>Microsoft Macintosh PowerPoint</Application>
  <PresentationFormat>Widescreen</PresentationFormat>
  <Paragraphs>59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Century Gothic</vt:lpstr>
      <vt:lpstr>Wingdings 2</vt:lpstr>
      <vt:lpstr>Quotable</vt:lpstr>
      <vt:lpstr>Co-creation, IT &amp; Research: HONEYJAR</vt:lpstr>
      <vt:lpstr>Inhoud</vt:lpstr>
      <vt:lpstr>Ervaringen voorzover</vt:lpstr>
      <vt:lpstr>Plan van aanpak</vt:lpstr>
      <vt:lpstr>Roadmap</vt:lpstr>
      <vt:lpstr>Minor poster</vt:lpstr>
      <vt:lpstr>Vervolgplan korte termijn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Co-creation, IT &amp; Research: HONEYJAR</dc:title>
  <dc:creator>Alex van C</dc:creator>
  <cp:lastModifiedBy>Microsoft Office User</cp:lastModifiedBy>
  <cp:revision>28</cp:revision>
  <dcterms:created xsi:type="dcterms:W3CDTF">2018-03-14T20:27:02Z</dcterms:created>
  <dcterms:modified xsi:type="dcterms:W3CDTF">2018-03-19T12:58:41Z</dcterms:modified>
</cp:coreProperties>
</file>